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3-1.png>
</file>

<file path=ppt/media/image-3-2.png>
</file>

<file path=ppt/media/image-3-3.png>
</file>

<file path=ppt/media/image-3-4.png>
</file>

<file path=ppt/media/image-4-1.png>
</file>

<file path=ppt/media/image-5-1.png>
</file>

<file path=ppt/media/image-6-1.png>
</file>

<file path=ppt/media/image-6-2.png>
</file>

<file path=ppt/media/image-7-1.png>
</file>

<file path=ppt/media/image-7-2.png>
</file>

<file path=ppt/media/image-8-1.png>
</file>

<file path=ppt/media/image-9-1.png>
</file>

<file path=ppt/media/image-9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image" Target="../media/image-3-4.png"/><Relationship Id="rId6" Type="http://schemas.openxmlformats.org/officeDocument/2006/relationships/slideLayout" Target="../slideLayouts/slideLayout1.xml"/><Relationship Id="rId7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2679025"/>
            <a:ext cx="5332690" cy="833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561"/>
              </a:lnSpc>
              <a:buNone/>
            </a:pPr>
            <a:r>
              <a:rPr lang="en-US" sz="5249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Weather App</a:t>
            </a:r>
            <a:endParaRPr lang="en-US" sz="5249" dirty="0"/>
          </a:p>
        </p:txBody>
      </p:sp>
      <p:sp>
        <p:nvSpPr>
          <p:cNvPr id="5" name="Text 3"/>
          <p:cNvSpPr/>
          <p:nvPr/>
        </p:nvSpPr>
        <p:spPr>
          <a:xfrm>
            <a:off x="6319599" y="3845481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With extreme weather events such as floods becoming more frequent, we decided to create a Weather App that addresses the challenges faced by people in such situations.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6319599" y="5178266"/>
            <a:ext cx="355402" cy="355402"/>
          </a:xfrm>
          <a:prstGeom prst="roundRect">
            <a:avLst>
              <a:gd name="adj" fmla="val 25726039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327219" y="5185886"/>
            <a:ext cx="340162" cy="340162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6786086" y="5161598"/>
            <a:ext cx="2887980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062"/>
              </a:lnSpc>
              <a:buNone/>
            </a:pPr>
            <a:r>
              <a:rPr lang="en-US" sz="2187" b="1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by Meshack Mwalemba</a:t>
            </a:r>
            <a:endParaRPr lang="en-US" sz="2187" dirty="0"/>
          </a:p>
        </p:txBody>
      </p:sp>
      <p:pic>
        <p:nvPicPr>
          <p:cNvPr id="9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709857"/>
            <a:ext cx="59740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We've Got You Covered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2037993" y="2848570"/>
            <a:ext cx="5166122" cy="1724501"/>
          </a:xfrm>
          <a:prstGeom prst="roundRect">
            <a:avLst>
              <a:gd name="adj" fmla="val 7731"/>
            </a:avLst>
          </a:prstGeom>
          <a:solidFill>
            <a:srgbClr val="E7EDF9"/>
          </a:solidFill>
          <a:ln/>
        </p:spPr>
      </p:sp>
      <p:sp>
        <p:nvSpPr>
          <p:cNvPr id="6" name="Text 4"/>
          <p:cNvSpPr/>
          <p:nvPr/>
        </p:nvSpPr>
        <p:spPr>
          <a:xfrm>
            <a:off x="2260163" y="307074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Transport Info</a:t>
            </a:r>
            <a:endParaRPr lang="en-US" sz="2187" dirty="0"/>
          </a:p>
        </p:txBody>
      </p:sp>
      <p:sp>
        <p:nvSpPr>
          <p:cNvPr id="7" name="Text 5"/>
          <p:cNvSpPr/>
          <p:nvPr/>
        </p:nvSpPr>
        <p:spPr>
          <a:xfrm>
            <a:off x="2260163" y="3640098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Get live updates on available transportation options in your area.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7426285" y="2848570"/>
            <a:ext cx="5166122" cy="1724501"/>
          </a:xfrm>
          <a:prstGeom prst="roundRect">
            <a:avLst>
              <a:gd name="adj" fmla="val 7731"/>
            </a:avLst>
          </a:prstGeom>
          <a:solidFill>
            <a:srgbClr val="E7EDF9"/>
          </a:solidFill>
          <a:ln/>
        </p:spPr>
      </p:sp>
      <p:sp>
        <p:nvSpPr>
          <p:cNvPr id="9" name="Text 7"/>
          <p:cNvSpPr/>
          <p:nvPr/>
        </p:nvSpPr>
        <p:spPr>
          <a:xfrm>
            <a:off x="7648456" y="307074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Weather Alerts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7648456" y="3640098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Receive real-time alerts for adverse weather conditions in your location.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2037993" y="4795242"/>
            <a:ext cx="5166122" cy="1724501"/>
          </a:xfrm>
          <a:prstGeom prst="roundRect">
            <a:avLst>
              <a:gd name="adj" fmla="val 7731"/>
            </a:avLst>
          </a:prstGeom>
          <a:solidFill>
            <a:srgbClr val="E7EDF9"/>
          </a:solidFill>
          <a:ln/>
        </p:spPr>
      </p:sp>
      <p:sp>
        <p:nvSpPr>
          <p:cNvPr id="12" name="Text 10"/>
          <p:cNvSpPr/>
          <p:nvPr/>
        </p:nvSpPr>
        <p:spPr>
          <a:xfrm>
            <a:off x="2260163" y="5017413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User Reviews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2260163" y="5586770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Read feedback from other users to help you make informed decisions.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7426285" y="4795242"/>
            <a:ext cx="5166122" cy="1724501"/>
          </a:xfrm>
          <a:prstGeom prst="roundRect">
            <a:avLst>
              <a:gd name="adj" fmla="val 7731"/>
            </a:avLst>
          </a:prstGeom>
          <a:solidFill>
            <a:srgbClr val="E7EDF9"/>
          </a:solidFill>
          <a:ln/>
        </p:spPr>
      </p:sp>
      <p:sp>
        <p:nvSpPr>
          <p:cNvPr id="15" name="Text 13"/>
          <p:cNvSpPr/>
          <p:nvPr/>
        </p:nvSpPr>
        <p:spPr>
          <a:xfrm>
            <a:off x="7648456" y="5017413"/>
            <a:ext cx="26517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Community Support</a:t>
            </a:r>
            <a:endParaRPr lang="en-US" sz="2187" dirty="0"/>
          </a:p>
        </p:txBody>
      </p:sp>
      <p:sp>
        <p:nvSpPr>
          <p:cNvPr id="16" name="Text 14"/>
          <p:cNvSpPr/>
          <p:nvPr/>
        </p:nvSpPr>
        <p:spPr>
          <a:xfrm>
            <a:off x="7648456" y="5586770"/>
            <a:ext cx="472178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Get help and advice from a community of people experiencing similar weather events.</a:t>
            </a:r>
            <a:endParaRPr lang="en-US" sz="1750" dirty="0"/>
          </a:p>
        </p:txBody>
      </p:sp>
      <p:pic>
        <p:nvPicPr>
          <p:cNvPr id="17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392674"/>
            <a:ext cx="778764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Advanced Search Capabilities</a:t>
            </a:r>
            <a:endParaRPr lang="en-US" sz="4374" dirty="0"/>
          </a:p>
        </p:txBody>
      </p:sp>
      <p:pic>
        <p:nvPicPr>
          <p:cNvPr id="5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37993" y="2531388"/>
            <a:ext cx="3295888" cy="203692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2037993" y="4845963"/>
            <a:ext cx="29794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Location-based Search</a:t>
            </a:r>
            <a:endParaRPr lang="en-US" sz="2187" dirty="0"/>
          </a:p>
        </p:txBody>
      </p:sp>
      <p:sp>
        <p:nvSpPr>
          <p:cNvPr id="7" name="Text 4"/>
          <p:cNvSpPr/>
          <p:nvPr/>
        </p:nvSpPr>
        <p:spPr>
          <a:xfrm>
            <a:off x="2037993" y="5415320"/>
            <a:ext cx="3295888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Find weather and transport information for your specific location, including surrounding areas.</a:t>
            </a:r>
            <a:endParaRPr lang="en-US" sz="1750" dirty="0"/>
          </a:p>
        </p:txBody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137" y="2531388"/>
            <a:ext cx="3296007" cy="2037040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5667137" y="4846082"/>
            <a:ext cx="299466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User-friendly Interface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5667137" y="541543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Easily and quickly navigate through the app's features and functions.</a:t>
            </a:r>
            <a:endParaRPr lang="en-US" sz="1750" dirty="0"/>
          </a:p>
        </p:txBody>
      </p:sp>
      <p:pic>
        <p:nvPicPr>
          <p:cNvPr id="11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6400" y="2531388"/>
            <a:ext cx="3296007" cy="2037040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9296400" y="4846082"/>
            <a:ext cx="243078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Real-time Updates</a:t>
            </a:r>
            <a:endParaRPr lang="en-US" sz="2187" dirty="0"/>
          </a:p>
        </p:txBody>
      </p:sp>
      <p:sp>
        <p:nvSpPr>
          <p:cNvPr id="13" name="Text 8"/>
          <p:cNvSpPr/>
          <p:nvPr/>
        </p:nvSpPr>
        <p:spPr>
          <a:xfrm>
            <a:off x="9296400" y="5415439"/>
            <a:ext cx="329600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Get the latest information as it becomes available, so you never miss a beat.</a:t>
            </a:r>
            <a:endParaRPr lang="en-US" sz="1750" dirty="0"/>
          </a:p>
        </p:txBody>
      </p:sp>
      <p:pic>
        <p:nvPicPr>
          <p:cNvPr id="14" name="Image 3" descr="preencoded.png">
            <a:hlinkClick r:id="rId5" tooltip="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359819"/>
            <a:ext cx="55702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The Payment System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360961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Secure Payment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424826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Our payment system is fully secure and your details will always be kept safe.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5743932" y="3609618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Multiple Options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5743932" y="4248269"/>
            <a:ext cx="3156347" cy="142160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accept a range of payment methods including credit and debit card, Paypal and mobile money.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9449872" y="3609618"/>
            <a:ext cx="29946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 Additional Fees</a:t>
            </a:r>
            <a:endParaRPr lang="en-US" sz="2624" dirty="0"/>
          </a:p>
        </p:txBody>
      </p:sp>
      <p:sp>
        <p:nvSpPr>
          <p:cNvPr id="10" name="Text 8"/>
          <p:cNvSpPr/>
          <p:nvPr/>
        </p:nvSpPr>
        <p:spPr>
          <a:xfrm>
            <a:off x="9449872" y="4248269"/>
            <a:ext cx="3156347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don't charge any hidden fees or transaction costs so you only pay for what you use.</a:t>
            </a:r>
            <a:endParaRPr lang="en-US" sz="1750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1450181"/>
            <a:ext cx="518922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Our Business Model</a:t>
            </a:r>
            <a:endParaRPr lang="en-US" sz="4374" dirty="0"/>
          </a:p>
        </p:txBody>
      </p:sp>
      <p:sp>
        <p:nvSpPr>
          <p:cNvPr id="5" name="Shape 3"/>
          <p:cNvSpPr/>
          <p:nvPr/>
        </p:nvSpPr>
        <p:spPr>
          <a:xfrm>
            <a:off x="7293054" y="2588895"/>
            <a:ext cx="44410" cy="4190524"/>
          </a:xfrm>
          <a:prstGeom prst="rect">
            <a:avLst/>
          </a:prstGeom>
          <a:solidFill>
            <a:srgbClr val="E7EDF9"/>
          </a:solidFill>
          <a:ln/>
        </p:spPr>
      </p:sp>
      <p:sp>
        <p:nvSpPr>
          <p:cNvPr id="6" name="Shape 4"/>
          <p:cNvSpPr/>
          <p:nvPr/>
        </p:nvSpPr>
        <p:spPr>
          <a:xfrm>
            <a:off x="7565172" y="2990195"/>
            <a:ext cx="777597" cy="44410"/>
          </a:xfrm>
          <a:prstGeom prst="rect">
            <a:avLst/>
          </a:prstGeom>
          <a:solidFill>
            <a:srgbClr val="E7EDF9"/>
          </a:solidFill>
          <a:ln/>
        </p:spPr>
      </p:sp>
      <p:sp>
        <p:nvSpPr>
          <p:cNvPr id="7" name="Shape 5"/>
          <p:cNvSpPr/>
          <p:nvPr/>
        </p:nvSpPr>
        <p:spPr>
          <a:xfrm>
            <a:off x="7065228" y="2762488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8" name="Text 6"/>
          <p:cNvSpPr/>
          <p:nvPr/>
        </p:nvSpPr>
        <p:spPr>
          <a:xfrm>
            <a:off x="7246560" y="2804160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7"/>
          <p:cNvSpPr/>
          <p:nvPr/>
        </p:nvSpPr>
        <p:spPr>
          <a:xfrm>
            <a:off x="8537258" y="2811066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Launch of App</a:t>
            </a:r>
            <a:endParaRPr lang="en-US" sz="2187" dirty="0"/>
          </a:p>
        </p:txBody>
      </p:sp>
      <p:sp>
        <p:nvSpPr>
          <p:cNvPr id="10" name="Text 8"/>
          <p:cNvSpPr/>
          <p:nvPr/>
        </p:nvSpPr>
        <p:spPr>
          <a:xfrm>
            <a:off x="8537258" y="3380423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will release our app in the App Store and Google Play Store.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87631" y="4101048"/>
            <a:ext cx="777597" cy="44410"/>
          </a:xfrm>
          <a:prstGeom prst="rect">
            <a:avLst/>
          </a:prstGeom>
          <a:solidFill>
            <a:srgbClr val="E7EDF9"/>
          </a:solidFill>
          <a:ln/>
        </p:spPr>
      </p:sp>
      <p:sp>
        <p:nvSpPr>
          <p:cNvPr id="12" name="Shape 10"/>
          <p:cNvSpPr/>
          <p:nvPr/>
        </p:nvSpPr>
        <p:spPr>
          <a:xfrm>
            <a:off x="7065228" y="3873341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13" name="Text 11"/>
          <p:cNvSpPr/>
          <p:nvPr/>
        </p:nvSpPr>
        <p:spPr>
          <a:xfrm>
            <a:off x="7223700" y="3915013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24" dirty="0"/>
          </a:p>
        </p:txBody>
      </p:sp>
      <p:sp>
        <p:nvSpPr>
          <p:cNvPr id="14" name="Text 12"/>
          <p:cNvSpPr/>
          <p:nvPr/>
        </p:nvSpPr>
        <p:spPr>
          <a:xfrm>
            <a:off x="2458403" y="3921919"/>
            <a:ext cx="363474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r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Partnering with Businesses</a:t>
            </a:r>
            <a:endParaRPr lang="en-US" sz="2187" dirty="0"/>
          </a:p>
        </p:txBody>
      </p:sp>
      <p:sp>
        <p:nvSpPr>
          <p:cNvPr id="15" name="Text 13"/>
          <p:cNvSpPr/>
          <p:nvPr/>
        </p:nvSpPr>
        <p:spPr>
          <a:xfrm>
            <a:off x="2037993" y="4491276"/>
            <a:ext cx="4055150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r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will partner with businesses to offer users discount vouchers and deals.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7565172" y="5100816"/>
            <a:ext cx="777597" cy="44410"/>
          </a:xfrm>
          <a:prstGeom prst="rect">
            <a:avLst/>
          </a:prstGeom>
          <a:solidFill>
            <a:srgbClr val="E7EDF9"/>
          </a:solidFill>
          <a:ln/>
        </p:spPr>
      </p:sp>
      <p:sp>
        <p:nvSpPr>
          <p:cNvPr id="17" name="Shape 15"/>
          <p:cNvSpPr/>
          <p:nvPr/>
        </p:nvSpPr>
        <p:spPr>
          <a:xfrm>
            <a:off x="7065228" y="4873109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18" name="Text 16"/>
          <p:cNvSpPr/>
          <p:nvPr/>
        </p:nvSpPr>
        <p:spPr>
          <a:xfrm>
            <a:off x="7223700" y="4914781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24" dirty="0"/>
          </a:p>
        </p:txBody>
      </p:sp>
      <p:sp>
        <p:nvSpPr>
          <p:cNvPr id="19" name="Text 17"/>
          <p:cNvSpPr/>
          <p:nvPr/>
        </p:nvSpPr>
        <p:spPr>
          <a:xfrm>
            <a:off x="8537258" y="4921687"/>
            <a:ext cx="225552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Premium Service</a:t>
            </a:r>
            <a:endParaRPr lang="en-US" sz="2187" dirty="0"/>
          </a:p>
        </p:txBody>
      </p:sp>
      <p:sp>
        <p:nvSpPr>
          <p:cNvPr id="20" name="Text 18"/>
          <p:cNvSpPr/>
          <p:nvPr/>
        </p:nvSpPr>
        <p:spPr>
          <a:xfrm>
            <a:off x="8537258" y="5491043"/>
            <a:ext cx="4055150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will introduce a premium service where users can access more advanced features for a monthly fee.</a:t>
            </a:r>
            <a:endParaRPr lang="en-US" sz="1750" dirty="0"/>
          </a:p>
        </p:txBody>
      </p:sp>
      <p:pic>
        <p:nvPicPr>
          <p:cNvPr id="2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3748445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Meet the Team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776073"/>
            <a:ext cx="10554414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are a team of experienced developers and designers who share a vision of making a difference through technology. We are passionate about using our skills to help people.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2037993" y="591038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7" name="Text 5"/>
          <p:cNvSpPr/>
          <p:nvPr/>
        </p:nvSpPr>
        <p:spPr>
          <a:xfrm>
            <a:off x="2219325" y="5952053"/>
            <a:ext cx="13716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2760107" y="5986701"/>
            <a:ext cx="2647950" cy="69437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Meshack Mwalemba</a:t>
            </a:r>
            <a:endParaRPr lang="en-US" sz="2187" dirty="0"/>
          </a:p>
        </p:txBody>
      </p:sp>
      <p:sp>
        <p:nvSpPr>
          <p:cNvPr id="9" name="Text 7"/>
          <p:cNvSpPr/>
          <p:nvPr/>
        </p:nvSpPr>
        <p:spPr>
          <a:xfrm>
            <a:off x="2760107" y="6903244"/>
            <a:ext cx="26479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Founder &amp; CEO</a:t>
            </a:r>
            <a:endParaRPr lang="en-US" sz="1750" dirty="0"/>
          </a:p>
        </p:txBody>
      </p:sp>
      <p:sp>
        <p:nvSpPr>
          <p:cNvPr id="10" name="Shape 8"/>
          <p:cNvSpPr/>
          <p:nvPr/>
        </p:nvSpPr>
        <p:spPr>
          <a:xfrm>
            <a:off x="5630228" y="591038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11" name="Text 9"/>
          <p:cNvSpPr/>
          <p:nvPr/>
        </p:nvSpPr>
        <p:spPr>
          <a:xfrm>
            <a:off x="5788700" y="5952053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24" dirty="0"/>
          </a:p>
        </p:txBody>
      </p:sp>
      <p:sp>
        <p:nvSpPr>
          <p:cNvPr id="12" name="Text 10"/>
          <p:cNvSpPr/>
          <p:nvPr/>
        </p:nvSpPr>
        <p:spPr>
          <a:xfrm>
            <a:off x="6352342" y="5986701"/>
            <a:ext cx="228600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Annabel Sanchez</a:t>
            </a:r>
            <a:endParaRPr lang="en-US" sz="2187" dirty="0"/>
          </a:p>
        </p:txBody>
      </p:sp>
      <p:sp>
        <p:nvSpPr>
          <p:cNvPr id="13" name="Text 11"/>
          <p:cNvSpPr/>
          <p:nvPr/>
        </p:nvSpPr>
        <p:spPr>
          <a:xfrm>
            <a:off x="6352342" y="6556057"/>
            <a:ext cx="26479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Head of Design</a:t>
            </a:r>
            <a:endParaRPr lang="en-US" sz="1750" dirty="0"/>
          </a:p>
        </p:txBody>
      </p:sp>
      <p:sp>
        <p:nvSpPr>
          <p:cNvPr id="14" name="Shape 12"/>
          <p:cNvSpPr/>
          <p:nvPr/>
        </p:nvSpPr>
        <p:spPr>
          <a:xfrm>
            <a:off x="9222462" y="5910382"/>
            <a:ext cx="499943" cy="499943"/>
          </a:xfrm>
          <a:prstGeom prst="roundRect">
            <a:avLst>
              <a:gd name="adj" fmla="val 26667"/>
            </a:avLst>
          </a:prstGeom>
          <a:solidFill>
            <a:srgbClr val="E7EDF9"/>
          </a:solidFill>
          <a:ln/>
        </p:spPr>
      </p:sp>
      <p:sp>
        <p:nvSpPr>
          <p:cNvPr id="15" name="Text 13"/>
          <p:cNvSpPr/>
          <p:nvPr/>
        </p:nvSpPr>
        <p:spPr>
          <a:xfrm>
            <a:off x="9380934" y="5952053"/>
            <a:ext cx="18288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24" dirty="0"/>
          </a:p>
        </p:txBody>
      </p:sp>
      <p:sp>
        <p:nvSpPr>
          <p:cNvPr id="16" name="Text 14"/>
          <p:cNvSpPr/>
          <p:nvPr/>
        </p:nvSpPr>
        <p:spPr>
          <a:xfrm>
            <a:off x="9944576" y="5986701"/>
            <a:ext cx="2221944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John Kimani</a:t>
            </a:r>
            <a:endParaRPr lang="en-US" sz="2187" dirty="0"/>
          </a:p>
        </p:txBody>
      </p:sp>
      <p:sp>
        <p:nvSpPr>
          <p:cNvPr id="17" name="Text 15"/>
          <p:cNvSpPr/>
          <p:nvPr/>
        </p:nvSpPr>
        <p:spPr>
          <a:xfrm>
            <a:off x="9944576" y="6556057"/>
            <a:ext cx="2647950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Lead Developer</a:t>
            </a:r>
            <a:endParaRPr lang="en-US" sz="1750" dirty="0"/>
          </a:p>
        </p:txBody>
      </p:sp>
      <p:pic>
        <p:nvPicPr>
          <p:cNvPr id="18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77490"/>
          </a:xfrm>
          <a:prstGeom prst="rect">
            <a:avLst/>
          </a:prstGeom>
        </p:spPr>
      </p:pic>
      <p:pic>
        <p:nvPicPr>
          <p:cNvPr id="19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6319599" y="3245525"/>
            <a:ext cx="46405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Ask Support Page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6319599" y="4273153"/>
            <a:ext cx="7477601" cy="71080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If you have any questions or problems with our app, please visit our support page. Our team is always available to help you.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2037993" y="2892862"/>
            <a:ext cx="4443889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Contact Us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2037993" y="414266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Email</a:t>
            </a:r>
            <a:endParaRPr lang="en-US" sz="2624" dirty="0"/>
          </a:p>
        </p:txBody>
      </p:sp>
      <p:sp>
        <p:nvSpPr>
          <p:cNvPr id="6" name="Text 4"/>
          <p:cNvSpPr/>
          <p:nvPr/>
        </p:nvSpPr>
        <p:spPr>
          <a:xfrm>
            <a:off x="2037993" y="4781312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meshackmwalemba14@gmail.com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593806" y="4142661"/>
            <a:ext cx="2666286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281"/>
              </a:lnSpc>
              <a:buNone/>
            </a:pPr>
            <a:r>
              <a:rPr lang="en-US" sz="262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Phone Number</a:t>
            </a:r>
            <a:endParaRPr lang="en-US" sz="2624" dirty="0"/>
          </a:p>
        </p:txBody>
      </p:sp>
      <p:sp>
        <p:nvSpPr>
          <p:cNvPr id="8" name="Text 6"/>
          <p:cNvSpPr/>
          <p:nvPr/>
        </p:nvSpPr>
        <p:spPr>
          <a:xfrm>
            <a:off x="7593806" y="4781312"/>
            <a:ext cx="5006221" cy="35540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0627109582</a:t>
            </a:r>
            <a:endParaRPr lang="en-US" sz="1750" dirty="0"/>
          </a:p>
        </p:txBody>
      </p:sp>
      <p:pic>
        <p:nvPicPr>
          <p:cNvPr id="9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  <p:sp>
        <p:nvSpPr>
          <p:cNvPr id="4" name="Text 2"/>
          <p:cNvSpPr/>
          <p:nvPr/>
        </p:nvSpPr>
        <p:spPr>
          <a:xfrm>
            <a:off x="833199" y="3067883"/>
            <a:ext cx="661416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dirty="0">
                <a:solidFill>
                  <a:srgbClr val="476FD6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Thank You for Your Time</a:t>
            </a:r>
            <a:endParaRPr lang="en-US" sz="4374" dirty="0"/>
          </a:p>
        </p:txBody>
      </p:sp>
      <p:sp>
        <p:nvSpPr>
          <p:cNvPr id="5" name="Text 3"/>
          <p:cNvSpPr/>
          <p:nvPr/>
        </p:nvSpPr>
        <p:spPr>
          <a:xfrm>
            <a:off x="833199" y="4095512"/>
            <a:ext cx="7477601" cy="10662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799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 appreciate the opportunity to share our vision with you, and we look forward to providing our services to help you navigate extreme weather events and stay safe.</a:t>
            </a:r>
            <a:endParaRPr lang="en-US" sz="175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7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2023-09-27T11:24:55Z</dcterms:created>
  <dcterms:modified xsi:type="dcterms:W3CDTF">2023-09-27T11:24:55Z</dcterms:modified>
</cp:coreProperties>
</file>